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6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8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23"/>
    <p:restoredTop sz="93902"/>
  </p:normalViewPr>
  <p:slideViewPr>
    <p:cSldViewPr snapToGrid="0" snapToObjects="1">
      <p:cViewPr>
        <p:scale>
          <a:sx n="83" d="100"/>
          <a:sy n="83" d="100"/>
        </p:scale>
        <p:origin x="448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7EE85-6E2C-4249-A3FA-DDF7B5E2C003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F6162-4697-1949-BBF3-F7F1ED136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06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F6162-4697-1949-BBF3-F7F1ED1369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86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F6162-4697-1949-BBF3-F7F1ED1369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79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513A4-257D-BB43-8674-B54DCE57F172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0CC1E-57F8-B34D-9619-A6DB73F79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803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513A4-257D-BB43-8674-B54DCE57F172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0CC1E-57F8-B34D-9619-A6DB73F79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8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513A4-257D-BB43-8674-B54DCE57F172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0CC1E-57F8-B34D-9619-A6DB73F79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5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513A4-257D-BB43-8674-B54DCE57F172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0CC1E-57F8-B34D-9619-A6DB73F79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2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513A4-257D-BB43-8674-B54DCE57F172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0CC1E-57F8-B34D-9619-A6DB73F79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02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513A4-257D-BB43-8674-B54DCE57F172}" type="datetimeFigureOut">
              <a:rPr lang="en-US" smtClean="0"/>
              <a:t>5/2/18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0CC1E-57F8-B34D-9619-A6DB73F79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37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513A4-257D-BB43-8674-B54DCE57F172}" type="datetimeFigureOut">
              <a:rPr lang="en-US" smtClean="0"/>
              <a:t>5/2/18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0CC1E-57F8-B34D-9619-A6DB73F79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04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513A4-257D-BB43-8674-B54DCE57F172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0CC1E-57F8-B34D-9619-A6DB73F79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5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513A4-257D-BB43-8674-B54DCE57F172}" type="datetimeFigureOut">
              <a:rPr lang="en-US" smtClean="0"/>
              <a:t>5/2/18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0CC1E-57F8-B34D-9619-A6DB73F79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945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513A4-257D-BB43-8674-B54DCE57F172}" type="datetimeFigureOut">
              <a:rPr lang="en-US" smtClean="0"/>
              <a:t>5/2/18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0CC1E-57F8-B34D-9619-A6DB73F79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498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513A4-257D-BB43-8674-B54DCE57F172}" type="datetimeFigureOut">
              <a:rPr lang="en-US" smtClean="0"/>
              <a:t>5/2/18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0CC1E-57F8-B34D-9619-A6DB73F79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64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513A4-257D-BB43-8674-B54DCE57F172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0CC1E-57F8-B34D-9619-A6DB73F79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40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q=https://iag.me/socialmedia/build-your-first-twitter-app-using-php-in-8-easy-steps/&amp;sa=D&amp;source=hangouts&amp;ust=1525344711741000&amp;usg=AFQjCNHWIntynT3Rm7aAREA1bto3fXZoyQ" TargetMode="External"/><Relationship Id="rId4" Type="http://schemas.openxmlformats.org/officeDocument/2006/relationships/hyperlink" Target="https://www.google.com/url?q=https://developer.twitter.com/en/docs/tweets/search/api-reference/get-search-tweets.html&amp;sa=D&amp;source=hangouts&amp;ust=1525344722149000&amp;usg=AFQjCNFGJpaNIqu5itMZmpnJgJ-Bnw_lRA" TargetMode="External"/><Relationship Id="rId5" Type="http://schemas.openxmlformats.org/officeDocument/2006/relationships/hyperlink" Target="https://www.google.com/url?q=https://medium.com/@maptastik/loading-external-geojson-a-nother-way-to-do-it-with-jquery-c72ae3b41c01&amp;sa=D&amp;source=hangouts&amp;ust=1525344728669000&amp;usg=AFQjCNGmJjTPfTywzs-GRM6LCuyIlqGn6Q" TargetMode="External"/><Relationship Id="rId6" Type="http://schemas.openxmlformats.org/officeDocument/2006/relationships/hyperlink" Target="https://www.google.com/url?q=http://leafletjs.com/examples/geojson/&amp;sa=D&amp;source=hangouts&amp;ust=1525344733502000&amp;usg=AFQjCNE_kq2zqM_ABrUIg_m6bSmAouY_cQ" TargetMode="External"/><Relationship Id="rId7" Type="http://schemas.openxmlformats.org/officeDocument/2006/relationships/hyperlink" Target="https://www.google.com/url?q=http://www.encodedna.com/jquery/read-json-file-push-data-into-array-and-convert-to-html-table-using-jquery.htm&amp;sa=D&amp;source=hangouts&amp;ust=1525344754207000&amp;usg=AFQjCNFOkWbN6xrXh_1PPNWIpZs70b-U5w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oogle.com/url?q=https://onemilliontweetmap.com/&amp;sa=D&amp;source=hangouts&amp;ust=1525344705870000&amp;usg=AFQjCNF8N4mJQid-E5nuO9d5bPfu5rWklQ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tiff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6" r="10036"/>
          <a:stretch/>
        </p:blipFill>
        <p:spPr>
          <a:xfrm>
            <a:off x="-133350" y="-45720"/>
            <a:ext cx="12504420" cy="70741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0950" y="-502920"/>
            <a:ext cx="8580120" cy="4937762"/>
          </a:xfrm>
        </p:spPr>
        <p:txBody>
          <a:bodyPr>
            <a:normAutofit/>
          </a:bodyPr>
          <a:lstStyle/>
          <a:p>
            <a:r>
              <a:rPr lang="en-US" sz="8000" b="1" spc="1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OMO" charset="0"/>
                <a:ea typeface="BROMO" charset="0"/>
                <a:cs typeface="BROMO" charset="0"/>
              </a:rPr>
              <a:t>Real Time </a:t>
            </a:r>
            <a:br>
              <a:rPr lang="en-US" sz="8000" b="1" spc="1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OMO" charset="0"/>
                <a:ea typeface="BROMO" charset="0"/>
                <a:cs typeface="BROMO" charset="0"/>
              </a:rPr>
            </a:br>
            <a:r>
              <a:rPr lang="en-US" sz="8000" b="1" spc="1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OMO" charset="0"/>
                <a:ea typeface="BROMO" charset="0"/>
                <a:cs typeface="BROMO" charset="0"/>
              </a:rPr>
              <a:t>Tweet</a:t>
            </a:r>
            <a:r>
              <a:rPr lang="en-US" sz="8000" b="1" spc="1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OMO" charset="0"/>
                <a:ea typeface="BROMO" charset="0"/>
                <a:cs typeface="BROMO" charset="0"/>
              </a:rPr>
              <a:t/>
            </a:r>
            <a:br>
              <a:rPr lang="en-US" sz="8000" b="1" spc="1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OMO" charset="0"/>
                <a:ea typeface="BROMO" charset="0"/>
                <a:cs typeface="BROMO" charset="0"/>
              </a:rPr>
            </a:br>
            <a:r>
              <a:rPr lang="en-US" sz="8000" b="1" spc="1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OMO" charset="0"/>
                <a:ea typeface="BROMO" charset="0"/>
                <a:cs typeface="BROMO" charset="0"/>
              </a:rPr>
              <a:t>Monitoring</a:t>
            </a:r>
            <a:endParaRPr lang="en-US" sz="8000" b="1" spc="10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ROMO" charset="0"/>
              <a:ea typeface="BROMO" charset="0"/>
              <a:cs typeface="BROMO" charset="0"/>
            </a:endParaRPr>
          </a:p>
        </p:txBody>
      </p:sp>
      <p:cxnSp>
        <p:nvCxnSpPr>
          <p:cNvPr id="10" name="Straight Connector 9"/>
          <p:cNvCxnSpPr>
            <a:cxnSpLocks noChangeAspect="1"/>
          </p:cNvCxnSpPr>
          <p:nvPr/>
        </p:nvCxnSpPr>
        <p:spPr>
          <a:xfrm>
            <a:off x="4297680" y="4617720"/>
            <a:ext cx="7524000" cy="0"/>
          </a:xfrm>
          <a:prstGeom prst="line">
            <a:avLst/>
          </a:prstGeom>
          <a:ln w="984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97680" y="4823460"/>
            <a:ext cx="7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Utsav</a:t>
            </a:r>
            <a:r>
              <a:rPr lang="en-US" b="1" dirty="0" smtClean="0"/>
              <a:t> </a:t>
            </a:r>
            <a:r>
              <a:rPr lang="en-US" b="1" dirty="0" err="1" smtClean="0"/>
              <a:t>Soni</a:t>
            </a:r>
            <a:r>
              <a:rPr lang="en-US" b="1" dirty="0" smtClean="0"/>
              <a:t> | </a:t>
            </a:r>
            <a:r>
              <a:rPr lang="en-US" b="1" dirty="0" err="1" smtClean="0"/>
              <a:t>Anushree</a:t>
            </a:r>
            <a:r>
              <a:rPr lang="en-US" b="1" dirty="0" smtClean="0"/>
              <a:t> </a:t>
            </a:r>
            <a:r>
              <a:rPr lang="en-US" b="1" dirty="0" err="1" smtClean="0"/>
              <a:t>Badola</a:t>
            </a:r>
            <a:r>
              <a:rPr lang="en-US" b="1" dirty="0" smtClean="0"/>
              <a:t> | </a:t>
            </a:r>
            <a:r>
              <a:rPr lang="en-US" b="1" dirty="0" err="1" smtClean="0"/>
              <a:t>Kusumbor</a:t>
            </a:r>
            <a:r>
              <a:rPr lang="en-US" b="1" dirty="0" smtClean="0"/>
              <a:t> </a:t>
            </a:r>
            <a:r>
              <a:rPr lang="en-US" b="1" dirty="0" err="1" smtClean="0"/>
              <a:t>Bordoloi</a:t>
            </a:r>
            <a:r>
              <a:rPr lang="en-US" b="1" dirty="0" smtClean="0"/>
              <a:t> | Kashi Ram Yadav</a:t>
            </a:r>
            <a:endParaRPr lang="en-US" b="1" dirty="0"/>
          </a:p>
        </p:txBody>
      </p:sp>
      <p:cxnSp>
        <p:nvCxnSpPr>
          <p:cNvPr id="12" name="Straight Connector 11"/>
          <p:cNvCxnSpPr>
            <a:cxnSpLocks noChangeAspect="1"/>
          </p:cNvCxnSpPr>
          <p:nvPr/>
        </p:nvCxnSpPr>
        <p:spPr>
          <a:xfrm>
            <a:off x="4290060" y="5433060"/>
            <a:ext cx="7524000" cy="0"/>
          </a:xfrm>
          <a:prstGeom prst="line">
            <a:avLst/>
          </a:prstGeom>
          <a:ln w="984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0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2724"/>
            <a:ext cx="10515600" cy="5123816"/>
          </a:xfrm>
        </p:spPr>
        <p:txBody>
          <a:bodyPr>
            <a:normAutofit/>
          </a:bodyPr>
          <a:lstStyle/>
          <a:p>
            <a:pPr lvl="0" fontAlgn="t"/>
            <a:r>
              <a:rPr lang="en-IN" dirty="0">
                <a:hlinkClick r:id="rId2"/>
              </a:rPr>
              <a:t>https://onemilliontweetmap.com/</a:t>
            </a:r>
            <a:endParaRPr lang="en-GB" dirty="0"/>
          </a:p>
          <a:p>
            <a:pPr lvl="0" fontAlgn="t"/>
            <a:r>
              <a:rPr lang="en-IN" dirty="0">
                <a:hlinkClick r:id="rId3"/>
              </a:rPr>
              <a:t>https://iag.me/socialmedia/build-your-first-twitter-app-using-php-in-8-easy-steps/</a:t>
            </a:r>
            <a:endParaRPr lang="en-GB" dirty="0"/>
          </a:p>
          <a:p>
            <a:pPr lvl="0" fontAlgn="t"/>
            <a:r>
              <a:rPr lang="en-IN" dirty="0">
                <a:hlinkClick r:id="rId4"/>
              </a:rPr>
              <a:t>https://developer.twitter.com/en/docs/tweets/search/api-reference/get-search-tweets.html</a:t>
            </a:r>
            <a:endParaRPr lang="en-GB" dirty="0"/>
          </a:p>
          <a:p>
            <a:pPr lvl="0" fontAlgn="t"/>
            <a:r>
              <a:rPr lang="en-IN" dirty="0">
                <a:hlinkClick r:id="rId5"/>
              </a:rPr>
              <a:t>https://medium.com/@maptastik/loading-external-geojson-a-nother-way-to-do-it-with-jquery-c72ae3b41c01</a:t>
            </a:r>
            <a:endParaRPr lang="en-GB" dirty="0"/>
          </a:p>
          <a:p>
            <a:pPr lvl="0" fontAlgn="t"/>
            <a:r>
              <a:rPr lang="en-IN" dirty="0">
                <a:hlinkClick r:id="rId6"/>
              </a:rPr>
              <a:t>http://leafletjs.com/examples/geojson/</a:t>
            </a:r>
            <a:endParaRPr lang="en-GB" dirty="0"/>
          </a:p>
          <a:p>
            <a:pPr lvl="0" fontAlgn="t"/>
            <a:r>
              <a:rPr lang="en-IN" dirty="0">
                <a:hlinkClick r:id="rId7"/>
              </a:rPr>
              <a:t>http://www.encodedna.com/jquery/read-json-file-push-data-into-array-and-convert-to-html-table-using-jquery.htm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63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4195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9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alphaModFix amt="51000"/>
          </a:blip>
          <a:srcRect t="-1" b="17600"/>
          <a:stretch/>
        </p:blipFill>
        <p:spPr>
          <a:xfrm>
            <a:off x="0" y="0"/>
            <a:ext cx="12192000" cy="687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035" y="619958"/>
            <a:ext cx="4491654" cy="34027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9114" y="619958"/>
            <a:ext cx="10004685" cy="107073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Contents</a:t>
            </a:r>
            <a:endParaRPr lang="en-US" sz="36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185621"/>
              </p:ext>
            </p:extLst>
          </p:nvPr>
        </p:nvGraphicFramePr>
        <p:xfrm>
          <a:off x="4341138" y="3767893"/>
          <a:ext cx="3929448" cy="283065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929448"/>
              </a:tblGrid>
              <a:tr h="471776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Introduction</a:t>
                      </a:r>
                      <a:endParaRPr lang="en-US" b="0" dirty="0"/>
                    </a:p>
                  </a:txBody>
                  <a:tcPr/>
                </a:tc>
              </a:tr>
              <a:tr h="4717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Libraries</a:t>
                      </a:r>
                      <a:r>
                        <a:rPr lang="en-US" baseline="0" dirty="0" smtClean="0"/>
                        <a:t> Used</a:t>
                      </a:r>
                      <a:endParaRPr lang="en-US" dirty="0"/>
                    </a:p>
                  </a:txBody>
                  <a:tcPr/>
                </a:tc>
              </a:tr>
              <a:tr h="4717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Methodology</a:t>
                      </a:r>
                      <a:endParaRPr lang="en-US" dirty="0"/>
                    </a:p>
                  </a:txBody>
                  <a:tcPr/>
                </a:tc>
              </a:tr>
              <a:tr h="4717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Results</a:t>
                      </a:r>
                      <a:endParaRPr lang="en-US" dirty="0"/>
                    </a:p>
                  </a:txBody>
                  <a:tcPr/>
                </a:tc>
              </a:tr>
              <a:tr h="4717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Conclusion</a:t>
                      </a:r>
                      <a:endParaRPr lang="en-US" dirty="0"/>
                    </a:p>
                  </a:txBody>
                  <a:tcPr/>
                </a:tc>
              </a:tr>
              <a:tr h="4717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References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49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8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259441" y="1132821"/>
            <a:ext cx="6137221" cy="416784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2" y="1036643"/>
            <a:ext cx="5428740" cy="41126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174" y="1036644"/>
            <a:ext cx="10094625" cy="114888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Objectives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1390" y="1825625"/>
            <a:ext cx="5595396" cy="4351338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To provide an interface for real time web visualization of Tweets relating to a specific keyword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63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155516" y="1518602"/>
            <a:ext cx="4411980" cy="395478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705" y="1518602"/>
            <a:ext cx="5830094" cy="44167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8966" y="1518602"/>
            <a:ext cx="3768777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smtClean="0"/>
              <a:t>Libraries Used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6026" y="1956445"/>
            <a:ext cx="3870960" cy="334073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Javascript</a:t>
            </a:r>
            <a:r>
              <a:rPr lang="en-US" dirty="0"/>
              <a:t> Libraries Used:</a:t>
            </a:r>
          </a:p>
          <a:p>
            <a:r>
              <a:rPr lang="en-US" dirty="0" err="1"/>
              <a:t>Leaflet.JS</a:t>
            </a:r>
            <a:endParaRPr lang="en-US" dirty="0"/>
          </a:p>
          <a:p>
            <a:r>
              <a:rPr lang="en-US" dirty="0"/>
              <a:t>JQuery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APIs Used:</a:t>
            </a:r>
          </a:p>
          <a:p>
            <a:r>
              <a:rPr lang="en-US" dirty="0"/>
              <a:t>Twitter REST API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0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words background"/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956" y="2405044"/>
            <a:ext cx="3521529" cy="6966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932" y="446315"/>
            <a:ext cx="3242604" cy="2456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1172" y="645212"/>
            <a:ext cx="1688123" cy="385468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Methodology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66" y="446315"/>
            <a:ext cx="7000625" cy="627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4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00" y="525780"/>
            <a:ext cx="9670439" cy="6044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59" y="45720"/>
            <a:ext cx="3716481" cy="28155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3895" y="45720"/>
            <a:ext cx="1514008" cy="72915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Results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3043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" y="563379"/>
            <a:ext cx="9478438" cy="5924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59" y="137160"/>
            <a:ext cx="3716481" cy="28155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3895" y="137160"/>
            <a:ext cx="1514008" cy="72915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Results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5220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cord crop compress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1580" y="729157"/>
            <a:ext cx="9420860" cy="5702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59" y="342900"/>
            <a:ext cx="3716481" cy="28155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3895" y="342900"/>
            <a:ext cx="1514008" cy="72915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Results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6508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98592" y="646176"/>
            <a:ext cx="257630" cy="694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0096" y="365125"/>
            <a:ext cx="6013703" cy="1325563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Conclusion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0095" y="2055813"/>
            <a:ext cx="6475667" cy="4121150"/>
          </a:xfrm>
        </p:spPr>
        <p:txBody>
          <a:bodyPr/>
          <a:lstStyle/>
          <a:p>
            <a:pPr lvl="0"/>
            <a:r>
              <a:rPr lang="en-IN" dirty="0" smtClean="0"/>
              <a:t>It </a:t>
            </a:r>
            <a:r>
              <a:rPr lang="en-IN" dirty="0"/>
              <a:t>is possible to extract tweet data by using Twitter PHP REST API</a:t>
            </a:r>
            <a:endParaRPr lang="en-GB" dirty="0"/>
          </a:p>
          <a:p>
            <a:pPr lvl="0"/>
            <a:r>
              <a:rPr lang="en-IN" dirty="0"/>
              <a:t>REST API provides data in JSON format</a:t>
            </a:r>
            <a:endParaRPr lang="en-GB" dirty="0"/>
          </a:p>
          <a:p>
            <a:pPr lvl="0"/>
            <a:r>
              <a:rPr lang="en-IN" dirty="0"/>
              <a:t>We learnt the usage of HTML, CSS, JavaScript, PHP and AJAX.</a:t>
            </a:r>
            <a:endParaRPr lang="en-GB" dirty="0"/>
          </a:p>
          <a:p>
            <a:pPr lvl="0"/>
            <a:r>
              <a:rPr lang="en-IN" dirty="0"/>
              <a:t>We got familiar with </a:t>
            </a:r>
            <a:r>
              <a:rPr lang="en-IN" dirty="0" err="1"/>
              <a:t>Leaflet.js</a:t>
            </a:r>
            <a:r>
              <a:rPr lang="en-IN" dirty="0"/>
              <a:t> and JQuery library.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39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</TotalTime>
  <Words>130</Words>
  <Application>Microsoft Macintosh PowerPoint</Application>
  <PresentationFormat>Widescreen</PresentationFormat>
  <Paragraphs>37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BROMO</vt:lpstr>
      <vt:lpstr>Calibri</vt:lpstr>
      <vt:lpstr>Calibri Light</vt:lpstr>
      <vt:lpstr>Arial</vt:lpstr>
      <vt:lpstr>Office Theme</vt:lpstr>
      <vt:lpstr>Real Time  Tweet Monitoring</vt:lpstr>
      <vt:lpstr>Contents</vt:lpstr>
      <vt:lpstr>Objectives</vt:lpstr>
      <vt:lpstr>Libraries Used</vt:lpstr>
      <vt:lpstr>Methodology</vt:lpstr>
      <vt:lpstr>Results</vt:lpstr>
      <vt:lpstr>Results</vt:lpstr>
      <vt:lpstr>Results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30</cp:revision>
  <dcterms:created xsi:type="dcterms:W3CDTF">2018-04-17T14:26:20Z</dcterms:created>
  <dcterms:modified xsi:type="dcterms:W3CDTF">2018-05-02T14:50:13Z</dcterms:modified>
</cp:coreProperties>
</file>